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77"/>
  </p:normalViewPr>
  <p:slideViewPr>
    <p:cSldViewPr snapToGrid="0">
      <p:cViewPr varScale="1">
        <p:scale>
          <a:sx n="135" d="100"/>
          <a:sy n="135" d="100"/>
        </p:scale>
        <p:origin x="960" y="16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name</a:t>
            </a:r>
            <a:endParaRPr/>
          </a:p>
          <a:p>
            <a:pPr marL="0" lvl="0" indent="0" algn="l" rtl="0">
              <a:spcBef>
                <a:spcPts val="0"/>
              </a:spcBef>
              <a:spcAft>
                <a:spcPts val="0"/>
              </a:spcAft>
              <a:buNone/>
            </a:pPr>
            <a:r>
              <a:rPr lang="en"/>
              <a:t>group</a:t>
            </a:r>
            <a:endParaRPr/>
          </a:p>
          <a:p>
            <a:pPr marL="0" lvl="0" indent="0" algn="l" rtl="0">
              <a:spcBef>
                <a:spcPts val="0"/>
              </a:spcBef>
              <a:spcAft>
                <a:spcPts val="0"/>
              </a:spcAft>
              <a:buNone/>
            </a:pPr>
            <a:r>
              <a:rPr lang="en"/>
              <a:t>Hannah Cai</a:t>
            </a:r>
            <a:endParaRPr/>
          </a:p>
          <a:p>
            <a:pPr marL="0" lvl="0" indent="0" algn="r" rtl="0">
              <a:lnSpc>
                <a:spcPct val="115000"/>
              </a:lnSpc>
              <a:spcBef>
                <a:spcPts val="0"/>
              </a:spcBef>
              <a:spcAft>
                <a:spcPts val="0"/>
              </a:spcAft>
              <a:buNone/>
            </a:pPr>
            <a:r>
              <a:rPr lang="en"/>
              <a:t>1</a:t>
            </a:r>
            <a:endParaRPr/>
          </a:p>
          <a:p>
            <a:pPr marL="0" lvl="0" indent="0" algn="l" rtl="0">
              <a:spcBef>
                <a:spcPts val="0"/>
              </a:spcBef>
              <a:spcAft>
                <a:spcPts val="0"/>
              </a:spcAft>
              <a:buNone/>
            </a:pPr>
            <a:r>
              <a:rPr lang="en"/>
              <a:t>Jenni Lee</a:t>
            </a:r>
            <a:endParaRPr/>
          </a:p>
          <a:p>
            <a:pPr marL="0" lvl="0" indent="0" algn="r" rtl="0">
              <a:lnSpc>
                <a:spcPct val="115000"/>
              </a:lnSpc>
              <a:spcBef>
                <a:spcPts val="0"/>
              </a:spcBef>
              <a:spcAft>
                <a:spcPts val="0"/>
              </a:spcAft>
              <a:buNone/>
            </a:pPr>
            <a:r>
              <a:rPr lang="en"/>
              <a:t>1</a:t>
            </a:r>
            <a:endParaRPr/>
          </a:p>
          <a:p>
            <a:pPr marL="0" lvl="0" indent="0" algn="l" rtl="0">
              <a:spcBef>
                <a:spcPts val="0"/>
              </a:spcBef>
              <a:spcAft>
                <a:spcPts val="0"/>
              </a:spcAft>
              <a:buNone/>
            </a:pPr>
            <a:r>
              <a:rPr lang="en"/>
              <a:t>Amber Lee</a:t>
            </a:r>
            <a:endParaRPr/>
          </a:p>
          <a:p>
            <a:pPr marL="0" lvl="0" indent="0" algn="r" rtl="0">
              <a:lnSpc>
                <a:spcPct val="115000"/>
              </a:lnSpc>
              <a:spcBef>
                <a:spcPts val="0"/>
              </a:spcBef>
              <a:spcAft>
                <a:spcPts val="0"/>
              </a:spcAft>
              <a:buNone/>
            </a:pPr>
            <a:r>
              <a:rPr lang="en"/>
              <a:t>1</a:t>
            </a:r>
            <a:endParaRPr/>
          </a:p>
          <a:p>
            <a:pPr marL="0" lvl="0" indent="0" algn="l" rtl="0">
              <a:spcBef>
                <a:spcPts val="0"/>
              </a:spcBef>
              <a:spcAft>
                <a:spcPts val="0"/>
              </a:spcAft>
              <a:buNone/>
            </a:pPr>
            <a:r>
              <a:rPr lang="en"/>
              <a:t>Nick Marotta</a:t>
            </a:r>
            <a:endParaRPr/>
          </a:p>
          <a:p>
            <a:pPr marL="0" lvl="0" indent="0" algn="r" rtl="0">
              <a:lnSpc>
                <a:spcPct val="115000"/>
              </a:lnSpc>
              <a:spcBef>
                <a:spcPts val="0"/>
              </a:spcBef>
              <a:spcAft>
                <a:spcPts val="0"/>
              </a:spcAft>
              <a:buNone/>
            </a:pPr>
            <a:r>
              <a:rPr lang="en"/>
              <a:t>1</a:t>
            </a:r>
            <a:endParaRPr/>
          </a:p>
          <a:p>
            <a:pPr marL="0" lvl="0" indent="0" algn="l" rtl="0">
              <a:spcBef>
                <a:spcPts val="0"/>
              </a:spcBef>
              <a:spcAft>
                <a:spcPts val="0"/>
              </a:spcAft>
              <a:buNone/>
            </a:pPr>
            <a:r>
              <a:rPr lang="en"/>
              <a:t>Christine Chen</a:t>
            </a:r>
            <a:endParaRPr/>
          </a:p>
          <a:p>
            <a:pPr marL="0" lvl="0" indent="0" algn="r" rtl="0">
              <a:lnSpc>
                <a:spcPct val="115000"/>
              </a:lnSpc>
              <a:spcBef>
                <a:spcPts val="0"/>
              </a:spcBef>
              <a:spcAft>
                <a:spcPts val="0"/>
              </a:spcAft>
              <a:buNone/>
            </a:pPr>
            <a:r>
              <a:rPr lang="en"/>
              <a:t>2</a:t>
            </a:r>
            <a:endParaRPr/>
          </a:p>
          <a:p>
            <a:pPr marL="0" lvl="0" indent="0" algn="l" rtl="0">
              <a:spcBef>
                <a:spcPts val="0"/>
              </a:spcBef>
              <a:spcAft>
                <a:spcPts val="0"/>
              </a:spcAft>
              <a:buNone/>
            </a:pPr>
            <a:r>
              <a:rPr lang="en"/>
              <a:t>Sharon Lee</a:t>
            </a:r>
            <a:endParaRPr/>
          </a:p>
          <a:p>
            <a:pPr marL="0" lvl="0" indent="0" algn="r" rtl="0">
              <a:lnSpc>
                <a:spcPct val="115000"/>
              </a:lnSpc>
              <a:spcBef>
                <a:spcPts val="0"/>
              </a:spcBef>
              <a:spcAft>
                <a:spcPts val="0"/>
              </a:spcAft>
              <a:buNone/>
            </a:pPr>
            <a:r>
              <a:rPr lang="en"/>
              <a:t>2</a:t>
            </a:r>
            <a:endParaRPr/>
          </a:p>
          <a:p>
            <a:pPr marL="0" lvl="0" indent="0" algn="l" rtl="0">
              <a:spcBef>
                <a:spcPts val="0"/>
              </a:spcBef>
              <a:spcAft>
                <a:spcPts val="0"/>
              </a:spcAft>
              <a:buNone/>
            </a:pPr>
            <a:r>
              <a:rPr lang="en"/>
              <a:t>Connor McGaffin</a:t>
            </a:r>
            <a:endParaRPr/>
          </a:p>
          <a:p>
            <a:pPr marL="0" lvl="0" indent="0" algn="r" rtl="0">
              <a:lnSpc>
                <a:spcPct val="115000"/>
              </a:lnSpc>
              <a:spcBef>
                <a:spcPts val="0"/>
              </a:spcBef>
              <a:spcAft>
                <a:spcPts val="0"/>
              </a:spcAft>
              <a:buNone/>
            </a:pPr>
            <a:r>
              <a:rPr lang="en"/>
              <a:t>2</a:t>
            </a:r>
            <a:endParaRPr/>
          </a:p>
          <a:p>
            <a:pPr marL="0" lvl="0" indent="0" algn="l" rtl="0">
              <a:spcBef>
                <a:spcPts val="0"/>
              </a:spcBef>
              <a:spcAft>
                <a:spcPts val="0"/>
              </a:spcAft>
              <a:buNone/>
            </a:pPr>
            <a:r>
              <a:rPr lang="en"/>
              <a:t>Joel Neely</a:t>
            </a:r>
            <a:endParaRPr/>
          </a:p>
          <a:p>
            <a:pPr marL="0" lvl="0" indent="0" algn="r" rtl="0">
              <a:lnSpc>
                <a:spcPct val="115000"/>
              </a:lnSpc>
              <a:spcBef>
                <a:spcPts val="0"/>
              </a:spcBef>
              <a:spcAft>
                <a:spcPts val="0"/>
              </a:spcAft>
              <a:buNone/>
            </a:pPr>
            <a:r>
              <a:rPr lang="en"/>
              <a:t>2</a:t>
            </a:r>
            <a:endParaRPr/>
          </a:p>
          <a:p>
            <a:pPr marL="0" lvl="0" indent="0" algn="l" rtl="0">
              <a:spcBef>
                <a:spcPts val="0"/>
              </a:spcBef>
              <a:spcAft>
                <a:spcPts val="0"/>
              </a:spcAft>
              <a:buNone/>
            </a:pPr>
            <a:r>
              <a:rPr lang="en"/>
              <a:t>Katie Chen</a:t>
            </a:r>
            <a:endParaRPr/>
          </a:p>
          <a:p>
            <a:pPr marL="0" lvl="0" indent="0" algn="r" rtl="0">
              <a:lnSpc>
                <a:spcPct val="115000"/>
              </a:lnSpc>
              <a:spcBef>
                <a:spcPts val="0"/>
              </a:spcBef>
              <a:spcAft>
                <a:spcPts val="0"/>
              </a:spcAft>
              <a:buNone/>
            </a:pPr>
            <a:r>
              <a:rPr lang="en"/>
              <a:t>3</a:t>
            </a:r>
            <a:endParaRPr/>
          </a:p>
          <a:p>
            <a:pPr marL="0" lvl="0" indent="0" algn="l" rtl="0">
              <a:spcBef>
                <a:spcPts val="0"/>
              </a:spcBef>
              <a:spcAft>
                <a:spcPts val="0"/>
              </a:spcAft>
              <a:buNone/>
            </a:pPr>
            <a:r>
              <a:rPr lang="en"/>
              <a:t>Serina Liu</a:t>
            </a:r>
            <a:endParaRPr/>
          </a:p>
          <a:p>
            <a:pPr marL="0" lvl="0" indent="0" algn="r" rtl="0">
              <a:lnSpc>
                <a:spcPct val="115000"/>
              </a:lnSpc>
              <a:spcBef>
                <a:spcPts val="0"/>
              </a:spcBef>
              <a:spcAft>
                <a:spcPts val="0"/>
              </a:spcAft>
              <a:buNone/>
            </a:pPr>
            <a:r>
              <a:rPr lang="en"/>
              <a:t>3</a:t>
            </a:r>
            <a:endParaRPr/>
          </a:p>
          <a:p>
            <a:pPr marL="0" lvl="0" indent="0" algn="l" rtl="0">
              <a:spcBef>
                <a:spcPts val="0"/>
              </a:spcBef>
              <a:spcAft>
                <a:spcPts val="0"/>
              </a:spcAft>
              <a:buNone/>
            </a:pPr>
            <a:r>
              <a:rPr lang="en"/>
              <a:t>Erin Ryan</a:t>
            </a:r>
            <a:endParaRPr/>
          </a:p>
          <a:p>
            <a:pPr marL="0" lvl="0" indent="0" algn="r" rtl="0">
              <a:lnSpc>
                <a:spcPct val="115000"/>
              </a:lnSpc>
              <a:spcBef>
                <a:spcPts val="0"/>
              </a:spcBef>
              <a:spcAft>
                <a:spcPts val="0"/>
              </a:spcAft>
              <a:buNone/>
            </a:pPr>
            <a:r>
              <a:rPr lang="en"/>
              <a:t>3</a:t>
            </a:r>
            <a:endParaRPr/>
          </a:p>
          <a:p>
            <a:pPr marL="0" lvl="0" indent="0" algn="l" rtl="0">
              <a:spcBef>
                <a:spcPts val="0"/>
              </a:spcBef>
              <a:spcAft>
                <a:spcPts val="0"/>
              </a:spcAft>
              <a:buNone/>
            </a:pPr>
            <a:r>
              <a:rPr lang="en"/>
              <a:t>Eliza Pratt</a:t>
            </a:r>
            <a:endParaRPr/>
          </a:p>
          <a:p>
            <a:pPr marL="0" lvl="0" indent="0" algn="r" rtl="0">
              <a:lnSpc>
                <a:spcPct val="115000"/>
              </a:lnSpc>
              <a:spcBef>
                <a:spcPts val="0"/>
              </a:spcBef>
              <a:spcAft>
                <a:spcPts val="0"/>
              </a:spcAft>
              <a:buNone/>
            </a:pPr>
            <a:r>
              <a:rPr lang="en"/>
              <a:t>3</a:t>
            </a:r>
            <a:endParaRPr/>
          </a:p>
          <a:p>
            <a:pPr marL="0" lvl="0" indent="0" algn="l" rtl="0">
              <a:spcBef>
                <a:spcPts val="0"/>
              </a:spcBef>
              <a:spcAft>
                <a:spcPts val="0"/>
              </a:spcAft>
              <a:buNone/>
            </a:pPr>
            <a:r>
              <a:rPr lang="en"/>
              <a:t>Eunice Choe</a:t>
            </a:r>
            <a:endParaRPr/>
          </a:p>
          <a:p>
            <a:pPr marL="0" lvl="0" indent="0" algn="r" rtl="0">
              <a:lnSpc>
                <a:spcPct val="115000"/>
              </a:lnSpc>
              <a:spcBef>
                <a:spcPts val="0"/>
              </a:spcBef>
              <a:spcAft>
                <a:spcPts val="0"/>
              </a:spcAft>
              <a:buNone/>
            </a:pPr>
            <a:r>
              <a:rPr lang="en"/>
              <a:t>4</a:t>
            </a:r>
            <a:endParaRPr/>
          </a:p>
          <a:p>
            <a:pPr marL="0" lvl="0" indent="0" algn="l" rtl="0">
              <a:spcBef>
                <a:spcPts val="0"/>
              </a:spcBef>
              <a:spcAft>
                <a:spcPts val="0"/>
              </a:spcAft>
              <a:buNone/>
            </a:pPr>
            <a:r>
              <a:rPr lang="en"/>
              <a:t>Julia Nishizaki</a:t>
            </a:r>
            <a:endParaRPr/>
          </a:p>
          <a:p>
            <a:pPr marL="0" lvl="0" indent="0" algn="r" rtl="0">
              <a:lnSpc>
                <a:spcPct val="115000"/>
              </a:lnSpc>
              <a:spcBef>
                <a:spcPts val="0"/>
              </a:spcBef>
              <a:spcAft>
                <a:spcPts val="0"/>
              </a:spcAft>
              <a:buNone/>
            </a:pPr>
            <a:r>
              <a:rPr lang="en"/>
              <a:t>4</a:t>
            </a:r>
            <a:endParaRPr/>
          </a:p>
          <a:p>
            <a:pPr marL="0" lvl="0" indent="0" algn="l" rtl="0">
              <a:spcBef>
                <a:spcPts val="0"/>
              </a:spcBef>
              <a:spcAft>
                <a:spcPts val="0"/>
              </a:spcAft>
              <a:buNone/>
            </a:pPr>
            <a:r>
              <a:rPr lang="en"/>
              <a:t>Sabrina Zhai</a:t>
            </a:r>
            <a:endParaRPr/>
          </a:p>
          <a:p>
            <a:pPr marL="0" lvl="0" indent="0" algn="r" rtl="0">
              <a:lnSpc>
                <a:spcPct val="115000"/>
              </a:lnSpc>
              <a:spcBef>
                <a:spcPts val="0"/>
              </a:spcBef>
              <a:spcAft>
                <a:spcPts val="0"/>
              </a:spcAft>
              <a:buNone/>
            </a:pPr>
            <a:r>
              <a:rPr lang="en"/>
              <a:t>4</a:t>
            </a:r>
            <a:endParaRPr/>
          </a:p>
          <a:p>
            <a:pPr marL="0" lvl="0" indent="0" algn="l" rtl="0">
              <a:spcBef>
                <a:spcPts val="0"/>
              </a:spcBef>
              <a:spcAft>
                <a:spcPts val="0"/>
              </a:spcAft>
              <a:buNone/>
            </a:pPr>
            <a:r>
              <a:rPr lang="en"/>
              <a:t>Ian Shei</a:t>
            </a:r>
            <a:endParaRPr/>
          </a:p>
          <a:p>
            <a:pPr marL="0" lvl="0" indent="0" algn="r" rtl="0">
              <a:lnSpc>
                <a:spcPct val="115000"/>
              </a:lnSpc>
              <a:spcBef>
                <a:spcPts val="0"/>
              </a:spcBef>
              <a:spcAft>
                <a:spcPts val="0"/>
              </a:spcAft>
              <a:buNone/>
            </a:pPr>
            <a:r>
              <a:rPr lang="en"/>
              <a:t>4</a:t>
            </a:r>
            <a:endParaRPr/>
          </a:p>
          <a:p>
            <a:pPr marL="0" lvl="0" indent="0" algn="l" rtl="0">
              <a:spcBef>
                <a:spcPts val="0"/>
              </a:spcBef>
              <a:spcAft>
                <a:spcPts val="0"/>
              </a:spcAft>
              <a:buNone/>
            </a:pPr>
            <a:r>
              <a:rPr lang="en"/>
              <a:t>Julie Choi</a:t>
            </a:r>
            <a:endParaRPr/>
          </a:p>
          <a:p>
            <a:pPr marL="0" lvl="0" indent="0" algn="r" rtl="0">
              <a:lnSpc>
                <a:spcPct val="115000"/>
              </a:lnSpc>
              <a:spcBef>
                <a:spcPts val="0"/>
              </a:spcBef>
              <a:spcAft>
                <a:spcPts val="0"/>
              </a:spcAft>
              <a:buNone/>
            </a:pPr>
            <a:r>
              <a:rPr lang="en"/>
              <a:t>5</a:t>
            </a:r>
            <a:endParaRPr/>
          </a:p>
          <a:p>
            <a:pPr marL="0" lvl="0" indent="0" algn="l" rtl="0">
              <a:spcBef>
                <a:spcPts val="0"/>
              </a:spcBef>
              <a:spcAft>
                <a:spcPts val="0"/>
              </a:spcAft>
              <a:buNone/>
            </a:pPr>
            <a:r>
              <a:rPr lang="en"/>
              <a:t>Jaclyn Saik</a:t>
            </a:r>
            <a:endParaRPr/>
          </a:p>
          <a:p>
            <a:pPr marL="0" lvl="0" indent="0" algn="r" rtl="0">
              <a:lnSpc>
                <a:spcPct val="115000"/>
              </a:lnSpc>
              <a:spcBef>
                <a:spcPts val="0"/>
              </a:spcBef>
              <a:spcAft>
                <a:spcPts val="0"/>
              </a:spcAft>
              <a:buNone/>
            </a:pPr>
            <a:r>
              <a:rPr lang="en"/>
              <a:t>5</a:t>
            </a:r>
            <a:endParaRPr/>
          </a:p>
          <a:p>
            <a:pPr marL="0" lvl="0" indent="0" algn="l" rtl="0">
              <a:spcBef>
                <a:spcPts val="0"/>
              </a:spcBef>
              <a:spcAft>
                <a:spcPts val="0"/>
              </a:spcAft>
              <a:buNone/>
            </a:pPr>
            <a:r>
              <a:rPr lang="en"/>
              <a:t>Vicky Zhou</a:t>
            </a:r>
            <a:endParaRPr/>
          </a:p>
          <a:p>
            <a:pPr marL="0" lvl="0" indent="0" algn="r" rtl="0">
              <a:lnSpc>
                <a:spcPct val="115000"/>
              </a:lnSpc>
              <a:spcBef>
                <a:spcPts val="0"/>
              </a:spcBef>
              <a:spcAft>
                <a:spcPts val="0"/>
              </a:spcAft>
              <a:buNone/>
            </a:pPr>
            <a:r>
              <a:rPr lang="en"/>
              <a:t>5</a:t>
            </a:r>
            <a:endParaRPr/>
          </a:p>
          <a:p>
            <a:pPr marL="0" lvl="0" indent="0" algn="l" rtl="0">
              <a:spcBef>
                <a:spcPts val="0"/>
              </a:spcBef>
              <a:spcAft>
                <a:spcPts val="0"/>
              </a:spcAft>
              <a:buNone/>
            </a:pPr>
            <a:r>
              <a:rPr lang="en"/>
              <a:t>Eric Wong</a:t>
            </a:r>
            <a:endParaRPr/>
          </a:p>
          <a:p>
            <a:pPr marL="0" lvl="0" indent="0" algn="r" rtl="0">
              <a:lnSpc>
                <a:spcPct val="115000"/>
              </a:lnSpc>
              <a:spcBef>
                <a:spcPts val="0"/>
              </a:spcBef>
              <a:spcAft>
                <a:spcPts val="0"/>
              </a:spcAft>
              <a:buNone/>
            </a:pPr>
            <a:r>
              <a:rPr lang="en"/>
              <a:t>5</a:t>
            </a:r>
            <a:endParaRPr/>
          </a:p>
          <a:p>
            <a:pPr marL="0" lvl="0" indent="0" algn="l" rtl="0">
              <a:spcBef>
                <a:spcPts val="0"/>
              </a:spcBef>
              <a:spcAft>
                <a:spcPts val="0"/>
              </a:spcAft>
              <a:buNone/>
            </a:pPr>
            <a:r>
              <a:rPr lang="en"/>
              <a:t>Stefano Didonato</a:t>
            </a:r>
            <a:endParaRPr/>
          </a:p>
          <a:p>
            <a:pPr marL="0" lvl="0" indent="0" algn="r" rtl="0">
              <a:lnSpc>
                <a:spcPct val="115000"/>
              </a:lnSpc>
              <a:spcBef>
                <a:spcPts val="0"/>
              </a:spcBef>
              <a:spcAft>
                <a:spcPts val="0"/>
              </a:spcAft>
              <a:buNone/>
            </a:pPr>
            <a:r>
              <a:rPr lang="en"/>
              <a:t>6</a:t>
            </a:r>
            <a:endParaRPr/>
          </a:p>
          <a:p>
            <a:pPr marL="0" lvl="0" indent="0" algn="l" rtl="0">
              <a:spcBef>
                <a:spcPts val="0"/>
              </a:spcBef>
              <a:spcAft>
                <a:spcPts val="0"/>
              </a:spcAft>
              <a:buNone/>
            </a:pPr>
            <a:r>
              <a:rPr lang="en"/>
              <a:t>Jae Son</a:t>
            </a:r>
            <a:endParaRPr/>
          </a:p>
          <a:p>
            <a:pPr marL="0" lvl="0" indent="0" algn="r" rtl="0">
              <a:lnSpc>
                <a:spcPct val="115000"/>
              </a:lnSpc>
              <a:spcBef>
                <a:spcPts val="0"/>
              </a:spcBef>
              <a:spcAft>
                <a:spcPts val="0"/>
              </a:spcAft>
              <a:buNone/>
            </a:pPr>
            <a:r>
              <a:rPr lang="en"/>
              <a:t>6</a:t>
            </a:r>
            <a:endParaRPr/>
          </a:p>
          <a:p>
            <a:pPr marL="0" lvl="0" indent="0" algn="l" rtl="0">
              <a:spcBef>
                <a:spcPts val="0"/>
              </a:spcBef>
              <a:spcAft>
                <a:spcPts val="0"/>
              </a:spcAft>
              <a:buNone/>
            </a:pPr>
            <a:r>
              <a:rPr lang="en"/>
              <a:t>Elliot Allard</a:t>
            </a:r>
            <a:endParaRPr/>
          </a:p>
          <a:p>
            <a:pPr marL="0" lvl="0" indent="0" algn="r" rtl="0">
              <a:lnSpc>
                <a:spcPct val="115000"/>
              </a:lnSpc>
              <a:spcBef>
                <a:spcPts val="0"/>
              </a:spcBef>
              <a:spcAft>
                <a:spcPts val="0"/>
              </a:spcAft>
              <a:buNone/>
            </a:pPr>
            <a:r>
              <a:rPr lang="en"/>
              <a:t>6</a:t>
            </a:r>
            <a:endParaRPr/>
          </a:p>
          <a:p>
            <a:pPr marL="0" lvl="0" indent="0" algn="l" rtl="0">
              <a:spcBef>
                <a:spcPts val="0"/>
              </a:spcBef>
              <a:spcAft>
                <a:spcPts val="0"/>
              </a:spcAft>
              <a:buNone/>
            </a:pPr>
            <a:r>
              <a:rPr lang="en"/>
              <a:t>Nina Yoo</a:t>
            </a:r>
            <a:endParaRPr/>
          </a:p>
          <a:p>
            <a:pPr marL="0" lvl="0" indent="0" algn="r" rtl="0">
              <a:lnSpc>
                <a:spcPct val="115000"/>
              </a:lnSpc>
              <a:spcBef>
                <a:spcPts val="0"/>
              </a:spcBef>
              <a:spcAft>
                <a:spcPts val="0"/>
              </a:spcAft>
              <a:buNone/>
            </a:pPr>
            <a:r>
              <a:rPr lang="en"/>
              <a:t>6</a:t>
            </a:r>
            <a:endParaRPr/>
          </a:p>
          <a:p>
            <a:pPr marL="0" lvl="0" indent="0" algn="l" rtl="0">
              <a:spcBef>
                <a:spcPts val="0"/>
              </a:spcBef>
              <a:spcAft>
                <a:spcPts val="0"/>
              </a:spcAft>
              <a:buNone/>
            </a:pPr>
            <a:r>
              <a:rPr lang="en"/>
              <a:t>Sophia Fan</a:t>
            </a:r>
            <a:endParaRPr/>
          </a:p>
          <a:p>
            <a:pPr marL="0" lvl="0" indent="0" algn="r" rtl="0">
              <a:lnSpc>
                <a:spcPct val="115000"/>
              </a:lnSpc>
              <a:spcBef>
                <a:spcPts val="0"/>
              </a:spcBef>
              <a:spcAft>
                <a:spcPts val="0"/>
              </a:spcAft>
              <a:buNone/>
            </a:pPr>
            <a:r>
              <a:rPr lang="en"/>
              <a:t>7</a:t>
            </a:r>
            <a:endParaRPr/>
          </a:p>
          <a:p>
            <a:pPr marL="0" lvl="0" indent="0" algn="l" rtl="0">
              <a:spcBef>
                <a:spcPts val="0"/>
              </a:spcBef>
              <a:spcAft>
                <a:spcPts val="0"/>
              </a:spcAft>
              <a:buNone/>
            </a:pPr>
            <a:r>
              <a:rPr lang="en"/>
              <a:t>Liam Van Oort</a:t>
            </a:r>
            <a:endParaRPr/>
          </a:p>
          <a:p>
            <a:pPr marL="0" lvl="0" indent="0" algn="r" rtl="0">
              <a:lnSpc>
                <a:spcPct val="115000"/>
              </a:lnSpc>
              <a:spcBef>
                <a:spcPts val="0"/>
              </a:spcBef>
              <a:spcAft>
                <a:spcPts val="0"/>
              </a:spcAft>
              <a:buNone/>
            </a:pPr>
            <a:r>
              <a:rPr lang="en"/>
              <a:t>7</a:t>
            </a:r>
            <a:endParaRPr/>
          </a:p>
          <a:p>
            <a:pPr marL="0" lvl="0" indent="0" algn="l" rtl="0">
              <a:spcBef>
                <a:spcPts val="0"/>
              </a:spcBef>
              <a:spcAft>
                <a:spcPts val="0"/>
              </a:spcAft>
              <a:buNone/>
            </a:pPr>
            <a:r>
              <a:rPr lang="en"/>
              <a:t>Tay Aras</a:t>
            </a:r>
            <a:endParaRPr/>
          </a:p>
          <a:p>
            <a:pPr marL="0" lvl="0" indent="0" algn="r" rtl="0">
              <a:lnSpc>
                <a:spcPct val="115000"/>
              </a:lnSpc>
              <a:spcBef>
                <a:spcPts val="0"/>
              </a:spcBef>
              <a:spcAft>
                <a:spcPts val="0"/>
              </a:spcAft>
              <a:buNone/>
            </a:pPr>
            <a:r>
              <a:rPr lang="en"/>
              <a:t>7</a:t>
            </a:r>
            <a:endParaRPr/>
          </a:p>
          <a:p>
            <a:pPr marL="0" lvl="0" indent="0" algn="l" rtl="0">
              <a:spcBef>
                <a:spcPts val="0"/>
              </a:spcBef>
              <a:spcAft>
                <a:spcPts val="0"/>
              </a:spcAft>
              <a:buNone/>
            </a:pPr>
            <a:r>
              <a:rPr lang="en"/>
              <a:t>Thomas Youn</a:t>
            </a:r>
            <a:endParaRPr/>
          </a:p>
          <a:p>
            <a:pPr marL="0" lvl="0" indent="0" algn="r" rtl="0">
              <a:lnSpc>
                <a:spcPct val="115000"/>
              </a:lnSpc>
              <a:spcBef>
                <a:spcPts val="0"/>
              </a:spcBef>
              <a:spcAft>
                <a:spcPts val="0"/>
              </a:spcAft>
              <a:buNone/>
            </a:pPr>
            <a:r>
              <a:rPr lang="en"/>
              <a:t>7</a:t>
            </a:r>
            <a:endParaRPr/>
          </a:p>
          <a:p>
            <a:pPr marL="0" lvl="0" indent="0" algn="l" rtl="0">
              <a:spcBef>
                <a:spcPts val="0"/>
              </a:spcBef>
              <a:spcAft>
                <a:spcPts val="0"/>
              </a:spcAft>
              <a:buNone/>
            </a:pPr>
            <a:r>
              <a:rPr lang="en"/>
              <a:t>Alice Fang</a:t>
            </a:r>
            <a:endParaRPr/>
          </a:p>
          <a:p>
            <a:pPr marL="0" lvl="0" indent="0" algn="r" rtl="0">
              <a:lnSpc>
                <a:spcPct val="115000"/>
              </a:lnSpc>
              <a:spcBef>
                <a:spcPts val="0"/>
              </a:spcBef>
              <a:spcAft>
                <a:spcPts val="0"/>
              </a:spcAft>
              <a:buNone/>
            </a:pPr>
            <a:r>
              <a:rPr lang="en"/>
              <a:t>8</a:t>
            </a:r>
            <a:endParaRPr/>
          </a:p>
          <a:p>
            <a:pPr marL="0" lvl="0" indent="0" algn="l" rtl="0">
              <a:spcBef>
                <a:spcPts val="0"/>
              </a:spcBef>
              <a:spcAft>
                <a:spcPts val="0"/>
              </a:spcAft>
              <a:buNone/>
            </a:pPr>
            <a:r>
              <a:rPr lang="en"/>
              <a:t>Yining Zhang</a:t>
            </a:r>
            <a:endParaRPr/>
          </a:p>
          <a:p>
            <a:pPr marL="0" lvl="0" indent="0" algn="r" rtl="0">
              <a:lnSpc>
                <a:spcPct val="115000"/>
              </a:lnSpc>
              <a:spcBef>
                <a:spcPts val="0"/>
              </a:spcBef>
              <a:spcAft>
                <a:spcPts val="0"/>
              </a:spcAft>
              <a:buNone/>
            </a:pPr>
            <a:r>
              <a:rPr lang="en"/>
              <a:t>8</a:t>
            </a:r>
            <a:endParaRPr/>
          </a:p>
          <a:p>
            <a:pPr marL="0" lvl="0" indent="0" algn="l" rtl="0">
              <a:spcBef>
                <a:spcPts val="0"/>
              </a:spcBef>
              <a:spcAft>
                <a:spcPts val="0"/>
              </a:spcAft>
              <a:buNone/>
            </a:pPr>
            <a:r>
              <a:rPr lang="en"/>
              <a:t>Dani Delgado</a:t>
            </a:r>
            <a:endParaRPr/>
          </a:p>
          <a:p>
            <a:pPr marL="0" lvl="0" indent="0" algn="r" rtl="0">
              <a:lnSpc>
                <a:spcPct val="115000"/>
              </a:lnSpc>
              <a:spcBef>
                <a:spcPts val="0"/>
              </a:spcBef>
              <a:spcAft>
                <a:spcPts val="0"/>
              </a:spcAft>
              <a:buNone/>
            </a:pPr>
            <a:r>
              <a:rPr lang="en"/>
              <a:t>8</a:t>
            </a:r>
            <a:endParaRPr/>
          </a:p>
          <a:p>
            <a:pPr marL="0" lvl="0" indent="0" algn="l" rtl="0">
              <a:spcBef>
                <a:spcPts val="0"/>
              </a:spcBef>
              <a:spcAft>
                <a:spcPts val="0"/>
              </a:spcAft>
              <a:buNone/>
            </a:pPr>
            <a:r>
              <a:rPr lang="en"/>
              <a:t>Emily Zhou</a:t>
            </a:r>
            <a:endParaRPr/>
          </a:p>
          <a:p>
            <a:pPr marL="0" lvl="0" indent="0" algn="r" rtl="0">
              <a:lnSpc>
                <a:spcPct val="115000"/>
              </a:lnSpc>
              <a:spcBef>
                <a:spcPts val="0"/>
              </a:spcBef>
              <a:spcAft>
                <a:spcPts val="0"/>
              </a:spcAft>
              <a:buNone/>
            </a:pPr>
            <a:r>
              <a:rPr lang="en"/>
              <a:t>8</a:t>
            </a:r>
            <a:endParaRPr/>
          </a:p>
          <a:p>
            <a:pPr marL="0" lvl="0" indent="0" algn="l" rtl="0">
              <a:spcBef>
                <a:spcPts val="0"/>
              </a:spcBef>
              <a:spcAft>
                <a:spcPts val="0"/>
              </a:spcAft>
              <a:buNone/>
            </a:pPr>
            <a:r>
              <a:rPr lang="en"/>
              <a:t>Margot Gersing</a:t>
            </a:r>
            <a:endParaRPr/>
          </a:p>
          <a:p>
            <a:pPr marL="0" lvl="0" indent="0" algn="r" rtl="0">
              <a:lnSpc>
                <a:spcPct val="115000"/>
              </a:lnSpc>
              <a:spcBef>
                <a:spcPts val="0"/>
              </a:spcBef>
              <a:spcAft>
                <a:spcPts val="0"/>
              </a:spcAft>
              <a:buNone/>
            </a:pPr>
            <a:r>
              <a:rPr lang="en"/>
              <a:t>9</a:t>
            </a:r>
            <a:endParaRPr/>
          </a:p>
          <a:p>
            <a:pPr marL="0" lvl="0" indent="0" algn="l" rtl="0">
              <a:spcBef>
                <a:spcPts val="0"/>
              </a:spcBef>
              <a:spcAft>
                <a:spcPts val="0"/>
              </a:spcAft>
              <a:buNone/>
            </a:pPr>
            <a:r>
              <a:rPr lang="en"/>
              <a:t>Cameron Burgess</a:t>
            </a:r>
            <a:endParaRPr/>
          </a:p>
          <a:p>
            <a:pPr marL="0" lvl="0" indent="0" algn="r" rtl="0">
              <a:lnSpc>
                <a:spcPct val="115000"/>
              </a:lnSpc>
              <a:spcBef>
                <a:spcPts val="0"/>
              </a:spcBef>
              <a:spcAft>
                <a:spcPts val="0"/>
              </a:spcAft>
              <a:buNone/>
            </a:pPr>
            <a:r>
              <a:rPr lang="en"/>
              <a:t>9</a:t>
            </a:r>
            <a:endParaRPr/>
          </a:p>
          <a:p>
            <a:pPr marL="0" lvl="0" indent="0" algn="l" rtl="0">
              <a:spcBef>
                <a:spcPts val="0"/>
              </a:spcBef>
              <a:spcAft>
                <a:spcPts val="0"/>
              </a:spcAft>
              <a:buNone/>
            </a:pPr>
            <a:r>
              <a:rPr lang="en"/>
              <a:t>Elena Deng</a:t>
            </a:r>
            <a:endParaRPr/>
          </a:p>
          <a:p>
            <a:pPr marL="0" lvl="0" indent="0" algn="r" rtl="0">
              <a:lnSpc>
                <a:spcPct val="115000"/>
              </a:lnSpc>
              <a:spcBef>
                <a:spcPts val="0"/>
              </a:spcBef>
              <a:spcAft>
                <a:spcPts val="0"/>
              </a:spcAft>
              <a:buNone/>
            </a:pPr>
            <a:r>
              <a:rPr lang="en"/>
              <a:t>9</a:t>
            </a:r>
            <a:endParaRPr/>
          </a:p>
          <a:p>
            <a:pPr marL="0" lvl="0" indent="0" algn="l" rtl="0">
              <a:spcBef>
                <a:spcPts val="0"/>
              </a:spcBef>
              <a:spcAft>
                <a:spcPts val="0"/>
              </a:spcAft>
              <a:buNone/>
            </a:pPr>
            <a:r>
              <a:rPr lang="en"/>
              <a:t>Alvin Wong</a:t>
            </a:r>
            <a:endParaRPr/>
          </a:p>
          <a:p>
            <a:pPr marL="0" lvl="0" indent="0" algn="r" rtl="0">
              <a:lnSpc>
                <a:spcPct val="115000"/>
              </a:lnSpc>
              <a:spcBef>
                <a:spcPts val="0"/>
              </a:spcBef>
              <a:spcAft>
                <a:spcPts val="0"/>
              </a:spcAft>
              <a:buNone/>
            </a:pPr>
            <a:r>
              <a:rPr lang="en"/>
              <a:t>9</a:t>
            </a:r>
            <a:endParaRPr/>
          </a:p>
          <a:p>
            <a:pPr marL="0" lvl="0" indent="0" algn="l" rtl="0">
              <a:spcBef>
                <a:spcPts val="0"/>
              </a:spcBef>
              <a:spcAft>
                <a:spcPts val="0"/>
              </a:spcAft>
              <a:buNone/>
            </a:pPr>
            <a:r>
              <a:rPr lang="en"/>
              <a:t>Lauren Kenny</a:t>
            </a:r>
            <a:endParaRPr/>
          </a:p>
          <a:p>
            <a:pPr marL="0" lvl="0" indent="0" algn="r" rtl="0">
              <a:lnSpc>
                <a:spcPct val="115000"/>
              </a:lnSpc>
              <a:spcBef>
                <a:spcPts val="0"/>
              </a:spcBef>
              <a:spcAft>
                <a:spcPts val="0"/>
              </a:spcAft>
              <a:buNone/>
            </a:pPr>
            <a:r>
              <a:rPr lang="en"/>
              <a:t>10</a:t>
            </a:r>
            <a:endParaRPr/>
          </a:p>
          <a:p>
            <a:pPr marL="0" lvl="0" indent="0" algn="l" rtl="0">
              <a:spcBef>
                <a:spcPts val="0"/>
              </a:spcBef>
              <a:spcAft>
                <a:spcPts val="0"/>
              </a:spcAft>
              <a:buNone/>
            </a:pPr>
            <a:r>
              <a:rPr lang="en"/>
              <a:t>Meijie Hu</a:t>
            </a:r>
            <a:endParaRPr/>
          </a:p>
          <a:p>
            <a:pPr marL="0" lvl="0" indent="0" algn="r" rtl="0">
              <a:lnSpc>
                <a:spcPct val="115000"/>
              </a:lnSpc>
              <a:spcBef>
                <a:spcPts val="0"/>
              </a:spcBef>
              <a:spcAft>
                <a:spcPts val="0"/>
              </a:spcAft>
              <a:buNone/>
            </a:pPr>
            <a:r>
              <a:rPr lang="en"/>
              <a:t>10</a:t>
            </a:r>
            <a:endParaRPr/>
          </a:p>
          <a:p>
            <a:pPr marL="0" lvl="0" indent="0" algn="l" rtl="0">
              <a:spcBef>
                <a:spcPts val="0"/>
              </a:spcBef>
              <a:spcAft>
                <a:spcPts val="0"/>
              </a:spcAft>
              <a:buNone/>
            </a:pPr>
            <a:r>
              <a:rPr lang="en"/>
              <a:t>Anna Gross</a:t>
            </a:r>
            <a:endParaRPr/>
          </a:p>
          <a:p>
            <a:pPr marL="0" lvl="0" indent="0" algn="r" rtl="0">
              <a:lnSpc>
                <a:spcPct val="115000"/>
              </a:lnSpc>
              <a:spcBef>
                <a:spcPts val="0"/>
              </a:spcBef>
              <a:spcAft>
                <a:spcPts val="0"/>
              </a:spcAft>
              <a:buNone/>
            </a:pPr>
            <a:r>
              <a:rPr lang="en"/>
              <a:t>10</a:t>
            </a:r>
            <a:endParaRPr/>
          </a:p>
          <a:p>
            <a:pPr marL="0" lvl="0" indent="0" algn="l" rtl="0">
              <a:spcBef>
                <a:spcPts val="0"/>
              </a:spcBef>
              <a:spcAft>
                <a:spcPts val="0"/>
              </a:spcAft>
              <a:buNone/>
            </a:pPr>
            <a:r>
              <a:rPr lang="en"/>
              <a:t>Sebastian Carpenter</a:t>
            </a:r>
            <a:endParaRPr/>
          </a:p>
          <a:p>
            <a:pPr marL="0" lvl="0" indent="0" algn="r" rtl="0">
              <a:lnSpc>
                <a:spcPct val="115000"/>
              </a:lnSpc>
              <a:spcBef>
                <a:spcPts val="0"/>
              </a:spcBef>
              <a:spcAft>
                <a:spcPts val="0"/>
              </a:spcAft>
              <a:buNone/>
            </a:pPr>
            <a:r>
              <a:rPr lang="en"/>
              <a:t>10</a:t>
            </a:r>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60a2e7bcc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60a2e7bcc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60a2e7bcc1_0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60a2e7bcc1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60a2e7bcc1_0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60a2e7bcc1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60a2e7bcc1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60a2e7bcc1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60a2e7bcc1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60a2e7bcc1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60a2e7bcc1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60a2e7bcc1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60a2e7bcc1_0_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60a2e7bcc1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canvas.cmu.edu/courses/11170/discussion_topics/147850"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Alternative futures</a:t>
            </a:r>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Team Members:</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b="1"/>
              <a:t>Step 1. </a:t>
            </a:r>
            <a:r>
              <a:rPr lang="en" sz="1100"/>
              <a:t>Represent the four alternative futures you made on Step 14 on a post-it note.  Take a picture of the 4 post-it notes together. Upload the images to the slide deck. (Each team member, edit this slide; upload an image of your 4 post-it notes to a slide, write your name on the slide so we can give you credit.)</a:t>
            </a:r>
            <a:endParaRPr sz="1100"/>
          </a:p>
          <a:p>
            <a:pPr marL="0" lvl="0" indent="0" algn="l" rtl="0">
              <a:spcBef>
                <a:spcPts val="0"/>
              </a:spcBef>
              <a:spcAft>
                <a:spcPts val="0"/>
              </a:spcAft>
              <a:buNone/>
            </a:pPr>
            <a:endParaRPr sz="1100"/>
          </a:p>
          <a:p>
            <a:pPr marL="0" lvl="0" indent="0" algn="l" rtl="0">
              <a:spcBef>
                <a:spcPts val="0"/>
              </a:spcBef>
              <a:spcAft>
                <a:spcPts val="0"/>
              </a:spcAft>
              <a:buNone/>
            </a:pPr>
            <a:endParaRPr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b="1"/>
              <a:t>Step 1. </a:t>
            </a:r>
            <a:r>
              <a:rPr lang="en" sz="1100"/>
              <a:t>Represent the four alternative futures you made on Step 14 on a post-it note.  Take a picture of the 4 post-it notes together. Upload the images to the slide deck. (Each team member, edit this slide; upload an image of your 4 post-it notes to a slide, write your name on the slide so we can give you credit.)</a:t>
            </a:r>
            <a:endParaRPr sz="1100"/>
          </a:p>
          <a:p>
            <a:pPr marL="0" lvl="0" indent="0" algn="l" rtl="0">
              <a:spcBef>
                <a:spcPts val="0"/>
              </a:spcBef>
              <a:spcAft>
                <a:spcPts val="0"/>
              </a:spcAft>
              <a:buNone/>
            </a:pPr>
            <a:endParaRPr sz="1100"/>
          </a:p>
          <a:p>
            <a:pPr marL="0" lvl="0" indent="0" algn="l" rtl="0">
              <a:spcBef>
                <a:spcPts val="0"/>
              </a:spcBef>
              <a:spcAft>
                <a:spcPts val="0"/>
              </a:spcAft>
              <a:buNone/>
            </a:pPr>
            <a:endParaRPr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b="1"/>
              <a:t>Step 1. </a:t>
            </a:r>
            <a:r>
              <a:rPr lang="en" sz="1100"/>
              <a:t>Represent the four alternative futures you made on Step 14 on a post-it note.  Take a picture of the 4 post-it notes together. Upload the images to the slide deck. (Each team member, edit this slide; upload an image of your 4 post-it notes to a slide, write your name on the slide so we can give you credit.)</a:t>
            </a:r>
            <a:endParaRPr/>
          </a:p>
        </p:txBody>
      </p:sp>
      <p:sp>
        <p:nvSpPr>
          <p:cNvPr id="71" name="Google Shape;71;p16"/>
          <p:cNvSpPr txBox="1"/>
          <p:nvPr/>
        </p:nvSpPr>
        <p:spPr>
          <a:xfrm>
            <a:off x="798025" y="4580550"/>
            <a:ext cx="3000000" cy="64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b="1"/>
              <a:t>Step 1. </a:t>
            </a:r>
            <a:r>
              <a:rPr lang="en" sz="1100"/>
              <a:t>Represent the four alternative futures you made on Step 14 on a post-it note.  Take a picture of the 4 post-it notes together. Upload the images to the slide deck. (Each team member, edit this slide; upload an image of your 4 post-it notes to a slide, write your name on the slide so we can give you credit.)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b="1"/>
              <a:t>Step 2. </a:t>
            </a:r>
            <a:r>
              <a:rPr lang="en" sz="1100"/>
              <a:t>Sort and cluster the 16 alternative futures in your group. Use the walls and the whiteboard to do this. What features do the alternative futures have in common? Name each cluster. Document photographically and upload images to slide deck.</a:t>
            </a:r>
            <a:endParaRPr/>
          </a:p>
        </p:txBody>
      </p:sp>
      <p:sp>
        <p:nvSpPr>
          <p:cNvPr id="82" name="Google Shape;82;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b="1"/>
              <a:t>Step 3.  Map your self-defined clusters from Step 2 to Dator's four generic futures. </a:t>
            </a:r>
            <a:r>
              <a:rPr lang="en" sz="1100"/>
              <a:t>What kinds of images of the future do your clusters fit under?</a:t>
            </a:r>
            <a:endParaRPr/>
          </a:p>
        </p:txBody>
      </p:sp>
      <p:sp>
        <p:nvSpPr>
          <p:cNvPr id="88" name="Google Shape;88;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900"/>
              </a:spcBef>
              <a:spcAft>
                <a:spcPts val="900"/>
              </a:spcAft>
              <a:buClr>
                <a:schemeClr val="dk1"/>
              </a:buClr>
              <a:buSzPts val="1100"/>
              <a:buFont typeface="Arial"/>
              <a:buNone/>
            </a:pPr>
            <a:r>
              <a:rPr lang="en" sz="1200" b="1">
                <a:highlight>
                  <a:srgbClr val="FFFFFF"/>
                </a:highlight>
              </a:rPr>
              <a:t>Step 4. Each group has been assigned to one of Dator's generic futures.</a:t>
            </a:r>
            <a:endParaRPr/>
          </a:p>
        </p:txBody>
      </p:sp>
      <p:sp>
        <p:nvSpPr>
          <p:cNvPr id="94" name="Google Shape;94;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698500" lvl="0" indent="-304800" algn="l" rtl="0">
              <a:spcBef>
                <a:spcPts val="0"/>
              </a:spcBef>
              <a:spcAft>
                <a:spcPts val="0"/>
              </a:spcAft>
              <a:buClr>
                <a:schemeClr val="dk1"/>
              </a:buClr>
              <a:buSzPts val="1200"/>
              <a:buChar char="●"/>
            </a:pPr>
            <a:r>
              <a:rPr lang="en" sz="1200">
                <a:solidFill>
                  <a:schemeClr val="dk1"/>
                </a:solidFill>
              </a:rPr>
              <a:t>Teams 1, 5 - Growth</a:t>
            </a:r>
            <a:endParaRPr sz="1200">
              <a:solidFill>
                <a:schemeClr val="dk1"/>
              </a:solidFill>
            </a:endParaRPr>
          </a:p>
          <a:p>
            <a:pPr marL="698500" lvl="0" indent="-304800" algn="l" rtl="0">
              <a:spcBef>
                <a:spcPts val="0"/>
              </a:spcBef>
              <a:spcAft>
                <a:spcPts val="0"/>
              </a:spcAft>
              <a:buClr>
                <a:schemeClr val="dk1"/>
              </a:buClr>
              <a:buSzPts val="1200"/>
              <a:buChar char="●"/>
            </a:pPr>
            <a:r>
              <a:rPr lang="en" sz="1200">
                <a:solidFill>
                  <a:schemeClr val="dk1"/>
                </a:solidFill>
                <a:highlight>
                  <a:srgbClr val="FFFFFF"/>
                </a:highlight>
              </a:rPr>
              <a:t>Teams 2, 6 - Discipline</a:t>
            </a:r>
            <a:endParaRPr sz="1200">
              <a:solidFill>
                <a:schemeClr val="dk1"/>
              </a:solidFill>
              <a:highlight>
                <a:srgbClr val="FFFFFF"/>
              </a:highlight>
            </a:endParaRPr>
          </a:p>
          <a:p>
            <a:pPr marL="698500" lvl="0" indent="-304800" algn="l" rtl="0">
              <a:spcBef>
                <a:spcPts val="0"/>
              </a:spcBef>
              <a:spcAft>
                <a:spcPts val="0"/>
              </a:spcAft>
              <a:buClr>
                <a:schemeClr val="dk1"/>
              </a:buClr>
              <a:buSzPts val="1200"/>
              <a:buChar char="●"/>
            </a:pPr>
            <a:r>
              <a:rPr lang="en" sz="1200">
                <a:solidFill>
                  <a:schemeClr val="dk1"/>
                </a:solidFill>
                <a:highlight>
                  <a:srgbClr val="FFFFFF"/>
                </a:highlight>
              </a:rPr>
              <a:t>Teams 3, 7 - Collapse</a:t>
            </a:r>
            <a:endParaRPr sz="1200">
              <a:solidFill>
                <a:schemeClr val="dk1"/>
              </a:solidFill>
              <a:highlight>
                <a:srgbClr val="FFFFFF"/>
              </a:highlight>
            </a:endParaRPr>
          </a:p>
          <a:p>
            <a:pPr marL="698500" lvl="0" indent="-304800" algn="l" rtl="0">
              <a:spcBef>
                <a:spcPts val="0"/>
              </a:spcBef>
              <a:spcAft>
                <a:spcPts val="0"/>
              </a:spcAft>
              <a:buClr>
                <a:schemeClr val="dk1"/>
              </a:buClr>
              <a:buSzPts val="1200"/>
              <a:buChar char="●"/>
            </a:pPr>
            <a:r>
              <a:rPr lang="en" sz="1200">
                <a:solidFill>
                  <a:schemeClr val="dk1"/>
                </a:solidFill>
                <a:highlight>
                  <a:srgbClr val="FFFFFF"/>
                </a:highlight>
              </a:rPr>
              <a:t>Teams 4, 8 - Transformation</a:t>
            </a:r>
            <a:endParaRPr sz="1200">
              <a:solidFill>
                <a:schemeClr val="dk1"/>
              </a:solidFill>
              <a:highlight>
                <a:srgbClr val="FFFFFF"/>
              </a:highlight>
            </a:endParaRPr>
          </a:p>
          <a:p>
            <a:pPr marL="698500" lvl="0" indent="-304800" algn="l" rtl="0">
              <a:spcBef>
                <a:spcPts val="0"/>
              </a:spcBef>
              <a:spcAft>
                <a:spcPts val="0"/>
              </a:spcAft>
              <a:buClr>
                <a:schemeClr val="dk1"/>
              </a:buClr>
              <a:buSzPts val="1200"/>
              <a:buChar char="●"/>
            </a:pPr>
            <a:r>
              <a:rPr lang="en" sz="1200">
                <a:solidFill>
                  <a:schemeClr val="dk1"/>
                </a:solidFill>
                <a:highlight>
                  <a:srgbClr val="FFFFFF"/>
                </a:highlight>
              </a:rPr>
              <a:t>Teams 9, 10 - Transformation</a:t>
            </a:r>
            <a:endParaRPr sz="1200">
              <a:solidFill>
                <a:schemeClr val="dk1"/>
              </a:solidFill>
              <a:highlight>
                <a:srgbClr val="FFFFFF"/>
              </a:highlight>
            </a:endParaRPr>
          </a:p>
          <a:p>
            <a:pPr marL="0" lvl="0" indent="0" algn="l" rtl="0">
              <a:spcBef>
                <a:spcPts val="1000"/>
              </a:spcBef>
              <a:spcAft>
                <a:spcPts val="0"/>
              </a:spcAft>
              <a:buClr>
                <a:schemeClr val="dk1"/>
              </a:buClr>
              <a:buSzPts val="1100"/>
              <a:buFont typeface="Arial"/>
              <a:buNone/>
            </a:pPr>
            <a:r>
              <a:rPr lang="en" sz="1200" b="1">
                <a:solidFill>
                  <a:schemeClr val="dk1"/>
                </a:solidFill>
                <a:highlight>
                  <a:srgbClr val="FFFFFF"/>
                </a:highlight>
              </a:rPr>
              <a:t>How do your concepts from the Masdar assignment Step 6, and Step 10 map to the generic future your group is assigned to? It what way is it a match for the type of future and in what ways is it not a good fit?</a:t>
            </a:r>
            <a:endParaRPr sz="1200" b="1">
              <a:solidFill>
                <a:schemeClr val="dk1"/>
              </a:solidFill>
              <a:highlight>
                <a:srgbClr val="FFFFFF"/>
              </a:highlight>
            </a:endParaRPr>
          </a:p>
          <a:p>
            <a:pPr marL="457200" lvl="0" indent="-304800" algn="l" rtl="0">
              <a:spcBef>
                <a:spcPts val="900"/>
              </a:spcBef>
              <a:spcAft>
                <a:spcPts val="0"/>
              </a:spcAft>
              <a:buSzPts val="1200"/>
              <a:buChar char="●"/>
            </a:pPr>
            <a:r>
              <a:rPr lang="en" sz="1200">
                <a:solidFill>
                  <a:schemeClr val="dk1"/>
                </a:solidFill>
                <a:highlight>
                  <a:srgbClr val="FFFFFF"/>
                </a:highlight>
              </a:rPr>
              <a:t>Upload Masdar images for Step 10 as a reply to your own post of Step 6 to the discussion board  </a:t>
            </a:r>
            <a:r>
              <a:rPr lang="en" sz="1200" u="sng">
                <a:solidFill>
                  <a:schemeClr val="hlink"/>
                </a:solidFill>
                <a:highlight>
                  <a:srgbClr val="FFFFFF"/>
                </a:highlight>
                <a:hlinkClick r:id="rId3"/>
              </a:rPr>
              <a:t>here.</a:t>
            </a:r>
            <a:r>
              <a:rPr lang="en" sz="1200">
                <a:solidFill>
                  <a:schemeClr val="dk1"/>
                </a:solidFill>
                <a:highlight>
                  <a:srgbClr val="FFFFFF"/>
                </a:highlight>
              </a:rPr>
              <a:t> </a:t>
            </a:r>
            <a:endParaRPr sz="1200">
              <a:solidFill>
                <a:schemeClr val="dk1"/>
              </a:solidFill>
              <a:highlight>
                <a:srgbClr val="FFFFFF"/>
              </a:highlight>
            </a:endParaRPr>
          </a:p>
          <a:p>
            <a:pPr marL="457200" lvl="0" indent="-304800" algn="l" rtl="0">
              <a:spcBef>
                <a:spcPts val="0"/>
              </a:spcBef>
              <a:spcAft>
                <a:spcPts val="0"/>
              </a:spcAft>
              <a:buClr>
                <a:schemeClr val="dk1"/>
              </a:buClr>
              <a:buSzPts val="1200"/>
              <a:buChar char="●"/>
            </a:pPr>
            <a:r>
              <a:rPr lang="en" sz="1200">
                <a:solidFill>
                  <a:schemeClr val="dk1"/>
                </a:solidFill>
                <a:highlight>
                  <a:srgbClr val="FFFFFF"/>
                </a:highlight>
              </a:rPr>
              <a:t>Comment on the fit or lack of fit as a reply to the your post. </a:t>
            </a:r>
            <a:endParaRPr sz="1200">
              <a:solidFill>
                <a:schemeClr val="dk1"/>
              </a:solidFill>
              <a:highlight>
                <a:srgbClr val="FFFFFF"/>
              </a:highlight>
            </a:endParaRPr>
          </a:p>
          <a:p>
            <a:pPr marL="0" lvl="0" indent="0" algn="l" rtl="0">
              <a:spcBef>
                <a:spcPts val="900"/>
              </a:spcBef>
              <a:spcAft>
                <a:spcPts val="160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615</Words>
  <Application>Microsoft Macintosh PowerPoint</Application>
  <PresentationFormat>On-screen Show (16:9)</PresentationFormat>
  <Paragraphs>99</Paragraphs>
  <Slides>8</Slides>
  <Notes>8</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8</vt:i4>
      </vt:variant>
    </vt:vector>
  </HeadingPairs>
  <TitlesOfParts>
    <vt:vector size="10" baseType="lpstr">
      <vt:lpstr>Arial</vt:lpstr>
      <vt:lpstr>Simple Light</vt:lpstr>
      <vt:lpstr>Alternative futures</vt:lpstr>
      <vt:lpstr>Step 1. Represent the four alternative futures you made on Step 14 on a post-it note.  Take a picture of the 4 post-it notes together. Upload the images to the slide deck. (Each team member, edit this slide; upload an image of your 4 post-it notes to a slide, write your name on the slide so we can give you credit.)  </vt:lpstr>
      <vt:lpstr>Step 1. Represent the four alternative futures you made on Step 14 on a post-it note.  Take a picture of the 4 post-it notes together. Upload the images to the slide deck. (Each team member, edit this slide; upload an image of your 4 post-it notes to a slide, write your name on the slide so we can give you credit.)  </vt:lpstr>
      <vt:lpstr>Step 1. Represent the four alternative futures you made on Step 14 on a post-it note.  Take a picture of the 4 post-it notes together. Upload the images to the slide deck. (Each team member, edit this slide; upload an image of your 4 post-it notes to a slide, write your name on the slide so we can give you credit.)</vt:lpstr>
      <vt:lpstr>Step 1. Represent the four alternative futures you made on Step 14 on a post-it note.  Take a picture of the 4 post-it notes together. Upload the images to the slide deck. (Each team member, edit this slide; upload an image of your 4 post-it notes to a slide, write your name on the slide so we can give you credit.)</vt:lpstr>
      <vt:lpstr>Step 2. Sort and cluster the 16 alternative futures in your group. Use the walls and the whiteboard to do this. What features do the alternative futures have in common? Name each cluster. Document photographically and upload images to slide deck.</vt:lpstr>
      <vt:lpstr>Step 3.  Map your self-defined clusters from Step 2 to Dator's four generic futures. What kinds of images of the future do your clusters fit under?</vt:lpstr>
      <vt:lpstr>Step 4. Each group has been assigned to one of Dator's generic futures.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Alternative futures</dc:title>
  <cp:lastModifiedBy>Isha Hans</cp:lastModifiedBy>
  <cp:revision>1</cp:revision>
  <dcterms:modified xsi:type="dcterms:W3CDTF">2020-05-03T20:15:08Z</dcterms:modified>
</cp:coreProperties>
</file>